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072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072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9725" y="64531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763" y="6453188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228599"/>
            <a:ext cx="8610600" cy="91440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Урок математики на тему: Сложение и вычитание в пределе 1000 (</a:t>
            </a:r>
            <a:r>
              <a:rPr lang="ru-RU" sz="2800" smtClean="0">
                <a:solidFill>
                  <a:srgbClr val="FF0000"/>
                </a:solidFill>
                <a:latin typeface="Arial Black" pitchFamily="34" charset="0"/>
              </a:rPr>
              <a:t>Шейко Вике).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E:\Новая папка\восприяти и внимание памть\slide_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8305799" cy="533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228601"/>
            <a:ext cx="8062912" cy="99060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Письменная работа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1600200"/>
            <a:ext cx="8062912" cy="4495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Решить примеры.</a:t>
            </a:r>
          </a:p>
          <a:p>
            <a:pPr algn="l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1000- 627                     970-794</a:t>
            </a:r>
          </a:p>
          <a:p>
            <a:pPr algn="l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403-175                       295+346</a:t>
            </a:r>
          </a:p>
          <a:p>
            <a:pPr algn="l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346+554                      612-254</a:t>
            </a:r>
          </a:p>
          <a:p>
            <a:pPr algn="l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517+483                      182+539</a:t>
            </a:r>
          </a:p>
          <a:p>
            <a:pPr algn="l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195+637                      142+739</a:t>
            </a:r>
          </a:p>
          <a:p>
            <a:pPr algn="l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710-424                        970-894</a:t>
            </a:r>
          </a:p>
          <a:p>
            <a:pPr algn="l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472+159                       493+187</a:t>
            </a:r>
          </a:p>
          <a:p>
            <a:pPr algn="l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604-427                        800-532</a:t>
            </a:r>
          </a:p>
          <a:p>
            <a:pPr algn="l"/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trip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304801"/>
            <a:ext cx="8062912" cy="91440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Решить задачи.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2133600"/>
            <a:ext cx="8062912" cy="4267200"/>
          </a:xfrm>
        </p:spPr>
        <p:txBody>
          <a:bodyPr/>
          <a:lstStyle/>
          <a:p>
            <a:pPr marL="514350" indent="-514350" algn="l">
              <a:buAutoNum type="arabicParenR"/>
            </a:pPr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В одной коробке -650 г крупы, а в другой – на 320 г меньше. Сколько граммов крупы в другой коробке?</a:t>
            </a:r>
          </a:p>
          <a:p>
            <a:pPr marL="514350" indent="-514350" algn="l">
              <a:buAutoNum type="arabicParenR"/>
            </a:pPr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В булочную привезли – 570 булочек. Продали – 196 булочек. Сколько булочек осталось? </a:t>
            </a:r>
          </a:p>
          <a:p>
            <a:pPr marL="514350" indent="-514350" algn="l">
              <a:buAutoNum type="arabicParenR"/>
            </a:pPr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В одной банке 370г меда, а в другой – 570 г. Сколько меда в двух банках?</a:t>
            </a:r>
            <a:endParaRPr lang="ru-RU" sz="28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228601"/>
            <a:ext cx="8062912" cy="10667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Устала – отдохни. Двигайся, танцуй.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1600200"/>
            <a:ext cx="8062912" cy="48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E:\Новая папка\танцующие дети\fcd4d8d2e3272d5d096d8f10a46fb7b1_b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057400"/>
            <a:ext cx="8077200" cy="4343400"/>
          </a:xfrm>
          <a:prstGeom prst="rect">
            <a:avLst/>
          </a:prstGeom>
          <a:noFill/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792913" y="1325563"/>
          <a:ext cx="1822450" cy="488950"/>
        </p:xfrm>
        <a:graphic>
          <a:graphicData uri="http://schemas.openxmlformats.org/presentationml/2006/ole">
            <p:oleObj spid="_x0000_s2051" name="Объект упаковщика для оболочки" showAsIcon="1" r:id="rId4" imgW="1822320" imgH="488520" progId="Package">
              <p:embed/>
            </p:oleObj>
          </a:graphicData>
        </a:graphic>
      </p:graphicFrame>
    </p:spTree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Default Theme">
  <a:themeElements>
    <a:clrScheme name="pl-Shablon2 13">
      <a:dk1>
        <a:srgbClr val="205FF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1A50D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-Shablon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-Shabl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3">
        <a:dk1>
          <a:srgbClr val="205FF6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A50D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</TotalTime>
  <Words>114</Words>
  <PresentationFormat>Экран (4:3)</PresentationFormat>
  <Paragraphs>16</Paragraphs>
  <Slides>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6" baseType="lpstr">
      <vt:lpstr>Default Theme</vt:lpstr>
      <vt:lpstr>Пакет</vt:lpstr>
      <vt:lpstr>Урок математики на тему: Сложение и вычитание в пределе 1000 (Шейко Вике).</vt:lpstr>
      <vt:lpstr>Письменная работа.</vt:lpstr>
      <vt:lpstr>Решить задачи.</vt:lpstr>
      <vt:lpstr>Устала – отдохни. Двигайся, танцуй.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математики на тему: Сложение и вычитание в пределе 1000 (Шейко Вике)</dc:title>
  <dc:creator>Администратор</dc:creator>
  <cp:lastModifiedBy>DNA7 X86</cp:lastModifiedBy>
  <cp:revision>9</cp:revision>
  <dcterms:created xsi:type="dcterms:W3CDTF">2020-04-23T09:49:35Z</dcterms:created>
  <dcterms:modified xsi:type="dcterms:W3CDTF">2020-04-23T10:25:57Z</dcterms:modified>
</cp:coreProperties>
</file>